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2" r:id="rId4"/>
    <p:sldId id="273" r:id="rId5"/>
    <p:sldId id="274" r:id="rId6"/>
    <p:sldId id="27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453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886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647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282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471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669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016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23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593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764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005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05441-78CE-40C2-B6B0-D1B1DC202959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429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92D050"/>
                </a:solidFill>
              </a:rPr>
              <a:t>Me </a:t>
            </a:r>
            <a:r>
              <a:rPr lang="en-US" sz="3200" dirty="0" err="1" smtClean="0">
                <a:solidFill>
                  <a:srgbClr val="92D050"/>
                </a:solidFill>
              </a:rPr>
              <a:t>llamo</a:t>
            </a:r>
            <a:r>
              <a:rPr lang="en-US" sz="3200" dirty="0" smtClean="0">
                <a:solidFill>
                  <a:srgbClr val="92D050"/>
                </a:solidFill>
              </a:rPr>
              <a:t> ___________ </a:t>
            </a:r>
            <a:r>
              <a:rPr lang="en-US" sz="3200" dirty="0" err="1" smtClean="0">
                <a:solidFill>
                  <a:srgbClr val="92D050"/>
                </a:solidFill>
              </a:rPr>
              <a:t>Clase</a:t>
            </a:r>
            <a:r>
              <a:rPr lang="en-US" sz="3200" dirty="0" smtClean="0">
                <a:solidFill>
                  <a:srgbClr val="92D050"/>
                </a:solidFill>
              </a:rPr>
              <a:t> </a:t>
            </a:r>
            <a:r>
              <a:rPr lang="en-US" sz="3200" dirty="0" smtClean="0">
                <a:solidFill>
                  <a:srgbClr val="92D050"/>
                </a:solidFill>
              </a:rPr>
              <a:t>802</a:t>
            </a:r>
            <a:r>
              <a:rPr lang="en-US" sz="3200" dirty="0" smtClean="0">
                <a:solidFill>
                  <a:srgbClr val="92D050"/>
                </a:solidFill>
              </a:rPr>
              <a:t/>
            </a:r>
            <a:br>
              <a:rPr lang="en-US" sz="3200" dirty="0" smtClean="0">
                <a:solidFill>
                  <a:srgbClr val="92D050"/>
                </a:solidFill>
              </a:rPr>
            </a:br>
            <a:r>
              <a:rPr lang="en-US" sz="3200" dirty="0" smtClean="0">
                <a:solidFill>
                  <a:srgbClr val="92D050"/>
                </a:solidFill>
              </a:rPr>
              <a:t>La </a:t>
            </a:r>
            <a:r>
              <a:rPr lang="en-US" sz="3200" dirty="0" err="1" smtClean="0">
                <a:solidFill>
                  <a:srgbClr val="92D050"/>
                </a:solidFill>
              </a:rPr>
              <a:t>fecha</a:t>
            </a:r>
            <a:r>
              <a:rPr lang="en-US" sz="3200" dirty="0" smtClean="0">
                <a:solidFill>
                  <a:srgbClr val="92D050"/>
                </a:solidFill>
              </a:rPr>
              <a:t> </a:t>
            </a:r>
            <a:r>
              <a:rPr lang="en-US" sz="3200" dirty="0" err="1" smtClean="0">
                <a:solidFill>
                  <a:srgbClr val="92D050"/>
                </a:solidFill>
              </a:rPr>
              <a:t>es</a:t>
            </a:r>
            <a:r>
              <a:rPr lang="en-US" sz="3200" dirty="0" smtClean="0">
                <a:solidFill>
                  <a:srgbClr val="92D050"/>
                </a:solidFill>
              </a:rPr>
              <a:t> el </a:t>
            </a:r>
            <a:r>
              <a:rPr lang="en-US" sz="3200" dirty="0" smtClean="0">
                <a:solidFill>
                  <a:srgbClr val="92D050"/>
                </a:solidFill>
              </a:rPr>
              <a:t>11 </a:t>
            </a:r>
            <a:r>
              <a:rPr lang="en-US" sz="3200" dirty="0" smtClean="0">
                <a:solidFill>
                  <a:srgbClr val="92D050"/>
                </a:solidFill>
              </a:rPr>
              <a:t>de </a:t>
            </a:r>
            <a:r>
              <a:rPr lang="en-US" sz="3200" dirty="0" err="1" smtClean="0">
                <a:solidFill>
                  <a:srgbClr val="92D050"/>
                </a:solidFill>
              </a:rPr>
              <a:t>diciembre</a:t>
            </a:r>
            <a:r>
              <a:rPr lang="en-US" sz="3200" dirty="0" smtClean="0">
                <a:solidFill>
                  <a:srgbClr val="92D050"/>
                </a:solidFill>
              </a:rPr>
              <a:t> del 2014</a:t>
            </a:r>
            <a:endParaRPr lang="en-US" sz="3200" dirty="0">
              <a:solidFill>
                <a:srgbClr val="92D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s-ES_tradnl" dirty="0" err="1" smtClean="0">
                <a:solidFill>
                  <a:srgbClr val="FF0000"/>
                </a:solidFill>
              </a:rPr>
              <a:t>Proposito</a:t>
            </a:r>
            <a:r>
              <a:rPr lang="es-ES_tradnl" dirty="0" smtClean="0">
                <a:solidFill>
                  <a:srgbClr val="FF0000"/>
                </a:solidFill>
              </a:rPr>
              <a:t> # 34: </a:t>
            </a:r>
            <a:r>
              <a:rPr lang="es-ES_tradnl" dirty="0" smtClean="0"/>
              <a:t>¿Como repasamos para el examen del capitulo 5 del JUEVES?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 Inicial: </a:t>
            </a:r>
            <a:r>
              <a:rPr lang="es-ES_tradnl" dirty="0" smtClean="0"/>
              <a:t>Copia y escoge la respuesta correcta.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¿Cuántos equipos juegan en un partido de futbol?</a:t>
            </a:r>
          </a:p>
          <a:p>
            <a:pPr marL="914400" lvl="1" indent="-514350">
              <a:buFont typeface="+mj-lt"/>
              <a:buAutoNum type="alphaLcParenR"/>
            </a:pPr>
            <a:r>
              <a:rPr lang="es-ES_tradnl" dirty="0" smtClean="0"/>
              <a:t>Hay once jugadores		b) hay dos equipos 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¿Qué batea Rodríguez en la segunda entrada?</a:t>
            </a:r>
          </a:p>
          <a:p>
            <a:pPr marL="914400" lvl="1" indent="-514350">
              <a:buFont typeface="+mj-lt"/>
              <a:buAutoNum type="alphaLcParenR"/>
            </a:pPr>
            <a:r>
              <a:rPr lang="es-ES_tradnl" dirty="0" smtClean="0"/>
              <a:t>Un jonrón			b) un gol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¿Tiene Elena su raqueta y pelotas?</a:t>
            </a:r>
          </a:p>
          <a:p>
            <a:pPr marL="914400" lvl="1" indent="-514350">
              <a:buFont typeface="+mj-lt"/>
              <a:buAutoNum type="alphaLcParenR"/>
            </a:pPr>
            <a:r>
              <a:rPr lang="es-ES_tradnl" dirty="0" smtClean="0"/>
              <a:t>Si, va a la cancha de basquetbol</a:t>
            </a:r>
          </a:p>
          <a:p>
            <a:pPr marL="914400" lvl="1" indent="-514350">
              <a:buFont typeface="+mj-lt"/>
              <a:buAutoNum type="alphaLcParenR"/>
            </a:pPr>
            <a:r>
              <a:rPr lang="es-ES_tradnl" dirty="0" smtClean="0"/>
              <a:t>Si, va a la cancha de tenis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¿Donde juegan baloncesto?</a:t>
            </a:r>
          </a:p>
          <a:p>
            <a:pPr marL="914400" lvl="1" indent="-514350">
              <a:buFont typeface="+mj-lt"/>
              <a:buAutoNum type="alphaLcParenR"/>
            </a:pPr>
            <a:r>
              <a:rPr lang="es-ES_tradnl" dirty="0" smtClean="0"/>
              <a:t>En un campo de futbol	b) En una cancha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¿Por que no puede meter un gol Sánchez?</a:t>
            </a:r>
          </a:p>
          <a:p>
            <a:pPr marL="914400" lvl="1" indent="-514350">
              <a:buFont typeface="+mj-lt"/>
              <a:buAutoNum type="alphaLcParenR"/>
            </a:pPr>
            <a:r>
              <a:rPr lang="es-ES_tradnl" dirty="0" smtClean="0"/>
              <a:t>Sánchez bloquea el gol	b) El portero bloquea la portería</a:t>
            </a:r>
          </a:p>
        </p:txBody>
      </p:sp>
    </p:spTree>
    <p:extLst>
      <p:ext uri="{BB962C8B-B14F-4D97-AF65-F5344CB8AC3E}">
        <p14:creationId xmlns:p14="http://schemas.microsoft.com/office/powerpoint/2010/main" val="1536733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r>
              <a:rPr lang="en-US" dirty="0" smtClean="0">
                <a:solidFill>
                  <a:srgbClr val="FF0000"/>
                </a:solidFill>
              </a:rPr>
              <a:t> de </a:t>
            </a:r>
            <a:r>
              <a:rPr lang="en-US" dirty="0" err="1" smtClean="0">
                <a:solidFill>
                  <a:srgbClr val="FF0000"/>
                </a:solidFill>
              </a:rPr>
              <a:t>gramatica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85800"/>
            <a:ext cx="8991600" cy="6096000"/>
          </a:xfrm>
        </p:spPr>
        <p:txBody>
          <a:bodyPr>
            <a:normAutofit fontScale="92500" lnSpcReduction="20000"/>
          </a:bodyPr>
          <a:lstStyle/>
          <a:p>
            <a:r>
              <a:rPr lang="es-ES_tradnl" dirty="0" smtClean="0"/>
              <a:t>Completa: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Los jugadores ________ al campo (volver)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Nosotros _________ jugar pero….(querer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/>
              <a:t>n</a:t>
            </a:r>
            <a:r>
              <a:rPr lang="es-ES_tradnl" dirty="0" smtClean="0"/>
              <a:t>o _________. (poder)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Nuestro equipo no ___________. (perder)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¿Cuándo ___________ tú? (empezar)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Ustedes _________ bastante bien. (jugar)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Yo lo _________ mucho. (sentir)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¿_________ </a:t>
            </a:r>
            <a:r>
              <a:rPr lang="es-ES_tradnl" dirty="0"/>
              <a:t>U</a:t>
            </a:r>
            <a:r>
              <a:rPr lang="es-ES_tradnl" dirty="0" smtClean="0"/>
              <a:t>d. jugar béisbol o futbol? (preferir)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Después del partido, tú _________ bien. (dormir)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Vosotros _________ a formar un equipo. (comenzar)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Yo __________ la pelota pero no pasa por encima de la red. (devolver)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172718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r>
              <a:rPr lang="en-US" dirty="0" smtClean="0">
                <a:solidFill>
                  <a:srgbClr val="FF0000"/>
                </a:solidFill>
              </a:rPr>
              <a:t> de </a:t>
            </a:r>
            <a:r>
              <a:rPr lang="en-US" dirty="0" err="1" smtClean="0">
                <a:solidFill>
                  <a:srgbClr val="FF0000"/>
                </a:solidFill>
              </a:rPr>
              <a:t>gramatica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991600" cy="5105400"/>
          </a:xfrm>
        </p:spPr>
        <p:txBody>
          <a:bodyPr>
            <a:normAutofit fontScale="92500" lnSpcReduction="10000"/>
          </a:bodyPr>
          <a:lstStyle/>
          <a:p>
            <a:r>
              <a:rPr lang="es-ES_tradnl" dirty="0" smtClean="0"/>
              <a:t>Completa: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¿A ti _____ </a:t>
            </a:r>
            <a:r>
              <a:rPr lang="es-ES_tradnl" dirty="0" err="1" smtClean="0"/>
              <a:t>gust</a:t>
            </a:r>
            <a:r>
              <a:rPr lang="es-ES_tradnl" dirty="0" smtClean="0"/>
              <a:t>____ los deportes?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--Si, a mi _____ </a:t>
            </a:r>
            <a:r>
              <a:rPr lang="es-ES_tradnl" dirty="0" err="1" smtClean="0"/>
              <a:t>gust</a:t>
            </a:r>
            <a:r>
              <a:rPr lang="es-ES_tradnl" dirty="0" smtClean="0"/>
              <a:t>_____ mucho.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A ti _____ </a:t>
            </a:r>
            <a:r>
              <a:rPr lang="es-ES_tradnl" dirty="0" err="1" smtClean="0"/>
              <a:t>gust</a:t>
            </a:r>
            <a:r>
              <a:rPr lang="es-ES_tradnl" dirty="0" smtClean="0"/>
              <a:t>____ la ensalada y comes mucha.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Pero a mi no ______ </a:t>
            </a:r>
            <a:r>
              <a:rPr lang="es-ES_tradnl" dirty="0" err="1" smtClean="0"/>
              <a:t>gust</a:t>
            </a:r>
            <a:r>
              <a:rPr lang="es-ES_tradnl" dirty="0" smtClean="0"/>
              <a:t>_____.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Me </a:t>
            </a:r>
            <a:r>
              <a:rPr lang="es-ES_tradnl" dirty="0" err="1" smtClean="0"/>
              <a:t>gust</a:t>
            </a:r>
            <a:r>
              <a:rPr lang="es-ES_tradnl" dirty="0" smtClean="0"/>
              <a:t>_______ los frijoles.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El arte me </a:t>
            </a:r>
            <a:r>
              <a:rPr lang="es-ES_tradnl" dirty="0" err="1" smtClean="0"/>
              <a:t>interes</a:t>
            </a:r>
            <a:r>
              <a:rPr lang="es-ES_tradnl" dirty="0" smtClean="0"/>
              <a:t>_____ mucho.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No me </a:t>
            </a:r>
            <a:r>
              <a:rPr lang="es-ES_tradnl" dirty="0" err="1" smtClean="0"/>
              <a:t>interes</a:t>
            </a:r>
            <a:r>
              <a:rPr lang="es-ES_tradnl" dirty="0" smtClean="0"/>
              <a:t>_____ las matemáticas.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-- ¿A ti ______ </a:t>
            </a:r>
            <a:r>
              <a:rPr lang="es-ES_tradnl" dirty="0" err="1" smtClean="0"/>
              <a:t>aburr</a:t>
            </a:r>
            <a:r>
              <a:rPr lang="es-ES_tradnl" dirty="0" smtClean="0"/>
              <a:t>____ tus clases?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--No, a mi _______ </a:t>
            </a:r>
            <a:r>
              <a:rPr lang="es-ES_tradnl" dirty="0" err="1" smtClean="0"/>
              <a:t>interes</a:t>
            </a:r>
            <a:r>
              <a:rPr lang="es-ES_tradnl" dirty="0" smtClean="0"/>
              <a:t>______ todas.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0150968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r>
              <a:rPr lang="en-US" dirty="0" smtClean="0">
                <a:solidFill>
                  <a:srgbClr val="FF0000"/>
                </a:solidFill>
              </a:rPr>
              <a:t> de </a:t>
            </a:r>
            <a:r>
              <a:rPr lang="en-US" dirty="0" err="1" smtClean="0">
                <a:solidFill>
                  <a:srgbClr val="FF0000"/>
                </a:solidFill>
              </a:rPr>
              <a:t>cultura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5029200"/>
          </a:xfrm>
        </p:spPr>
        <p:txBody>
          <a:bodyPr>
            <a:normAutofit/>
          </a:bodyPr>
          <a:lstStyle/>
          <a:p>
            <a:r>
              <a:rPr lang="es-ES_tradnl" dirty="0" smtClean="0"/>
              <a:t>Copia y corrige la información falsa.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El deporte numero uno en todas partes de España y Latinoamérica es el béisbol.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Los jóvenes latinoamericanos organizan partidos espontáneos de futbol en el gimnasio de su escuela, no en un parque o en la calle.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El béisbol es muy popular en Puerto Rico, Cuba y Venezuela.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El Real Madrid es un equipo de béisbol.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0526785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92882" y="609600"/>
            <a:ext cx="13146682" cy="739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0" y="274638"/>
            <a:ext cx="9144000" cy="155416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rgbClr val="FF0000"/>
                </a:solidFill>
              </a:rPr>
              <a:t>Practica de vocabulario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892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34a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ROBERTO CLEMENTE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061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</TotalTime>
  <Words>310</Words>
  <Application>Microsoft Office PowerPoint</Application>
  <PresentationFormat>On-screen Show (4:3)</PresentationFormat>
  <Paragraphs>47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Me llamo ___________ Clase 802 La fecha es el 11 de diciembre del 2014</vt:lpstr>
      <vt:lpstr>Practica de gramatica</vt:lpstr>
      <vt:lpstr>Practica de gramatica</vt:lpstr>
      <vt:lpstr>Practica de cultura</vt:lpstr>
      <vt:lpstr>PowerPoint Presentation</vt:lpstr>
      <vt:lpstr>Tarea 34a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801 La fecha es el 8 de diciembre del 2014</dc:title>
  <dc:creator>Helen Zumaeta</dc:creator>
  <cp:lastModifiedBy>Helen Zumaeta</cp:lastModifiedBy>
  <cp:revision>20</cp:revision>
  <dcterms:created xsi:type="dcterms:W3CDTF">2014-12-08T18:42:55Z</dcterms:created>
  <dcterms:modified xsi:type="dcterms:W3CDTF">2014-12-11T16:27:51Z</dcterms:modified>
</cp:coreProperties>
</file>